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B4E8-F30A-4A0E-A5DA-835B56EFB51F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5EC8-AE45-41F3-A066-A1383857A6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655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B4E8-F30A-4A0E-A5DA-835B56EFB51F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5EC8-AE45-41F3-A066-A1383857A6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206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B4E8-F30A-4A0E-A5DA-835B56EFB51F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5EC8-AE45-41F3-A066-A1383857A638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1258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B4E8-F30A-4A0E-A5DA-835B56EFB51F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5EC8-AE45-41F3-A066-A1383857A6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5269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B4E8-F30A-4A0E-A5DA-835B56EFB51F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5EC8-AE45-41F3-A066-A1383857A638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0246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B4E8-F30A-4A0E-A5DA-835B56EFB51F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5EC8-AE45-41F3-A066-A1383857A6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998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B4E8-F30A-4A0E-A5DA-835B56EFB51F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5EC8-AE45-41F3-A066-A1383857A6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3141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B4E8-F30A-4A0E-A5DA-835B56EFB51F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5EC8-AE45-41F3-A066-A1383857A6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B4E8-F30A-4A0E-A5DA-835B56EFB51F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5EC8-AE45-41F3-A066-A1383857A6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227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B4E8-F30A-4A0E-A5DA-835B56EFB51F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5EC8-AE45-41F3-A066-A1383857A6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33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B4E8-F30A-4A0E-A5DA-835B56EFB51F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5EC8-AE45-41F3-A066-A1383857A6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668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B4E8-F30A-4A0E-A5DA-835B56EFB51F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5EC8-AE45-41F3-A066-A1383857A6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331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B4E8-F30A-4A0E-A5DA-835B56EFB51F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5EC8-AE45-41F3-A066-A1383857A6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485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B4E8-F30A-4A0E-A5DA-835B56EFB51F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5EC8-AE45-41F3-A066-A1383857A6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478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B4E8-F30A-4A0E-A5DA-835B56EFB51F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5EC8-AE45-41F3-A066-A1383857A6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722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B4E8-F30A-4A0E-A5DA-835B56EFB51F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5EC8-AE45-41F3-A066-A1383857A6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340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BB4E8-F30A-4A0E-A5DA-835B56EFB51F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3F5EC8-AE45-41F3-A066-A1383857A6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885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59E21D9-7B3C-4B1B-8A5B-79CFA757B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TABLA PERIÓDICA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D30AA3E4-0F61-4E0F-BD21-F882C8B0C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70922"/>
            <a:ext cx="8596668" cy="347044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s-CL" sz="2400" b="1" dirty="0">
                <a:latin typeface="Century" panose="02040604050505020304" pitchFamily="18" charset="0"/>
              </a:rPr>
              <a:t>Anota en tu cuaderno que sabes de la tabla periódica.</a:t>
            </a:r>
          </a:p>
          <a:p>
            <a:pPr marL="457200" indent="-457200">
              <a:buAutoNum type="arabicPeriod"/>
            </a:pPr>
            <a:endParaRPr lang="es-CL" sz="2400" b="1" dirty="0">
              <a:latin typeface="Century" panose="020406040505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CL" sz="2400" b="1" dirty="0">
                <a:latin typeface="Century" panose="02040604050505020304" pitchFamily="18" charset="0"/>
              </a:rPr>
              <a:t>……………..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2400" b="1" dirty="0">
                <a:latin typeface="Century" panose="02040604050505020304" pitchFamily="18" charset="0"/>
              </a:rPr>
              <a:t>…………….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2400" b="1" dirty="0">
                <a:latin typeface="Century" panose="02040604050505020304" pitchFamily="18" charset="0"/>
              </a:rPr>
              <a:t>……………..</a:t>
            </a:r>
          </a:p>
          <a:p>
            <a:pPr marL="0" indent="0">
              <a:buNone/>
            </a:pPr>
            <a:endParaRPr lang="es-CL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s-CL" sz="2400" b="1" dirty="0">
              <a:latin typeface="Century" panose="02040604050505020304" pitchFamily="18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716D6474-C590-4AA2-963B-E50EB3707458}"/>
              </a:ext>
            </a:extLst>
          </p:cNvPr>
          <p:cNvSpPr/>
          <p:nvPr/>
        </p:nvSpPr>
        <p:spPr>
          <a:xfrm>
            <a:off x="1232452" y="1524000"/>
            <a:ext cx="8150087" cy="7421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" panose="02040604050505020304" pitchFamily="18" charset="0"/>
              </a:rPr>
              <a:t>Objetivo</a:t>
            </a:r>
            <a:r>
              <a:rPr lang="es-C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" panose="02040604050505020304" pitchFamily="18" charset="0"/>
              </a:rPr>
              <a:t>: Analizar información que entrega la tabla    </a:t>
            </a:r>
          </a:p>
          <a:p>
            <a:pPr algn="just"/>
            <a:r>
              <a:rPr lang="es-C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" panose="02040604050505020304" pitchFamily="18" charset="0"/>
              </a:rPr>
              <a:t>                periódica de los elementos químicos. </a:t>
            </a:r>
          </a:p>
        </p:txBody>
      </p:sp>
    </p:spTree>
    <p:extLst>
      <p:ext uri="{BB962C8B-B14F-4D97-AF65-F5344CB8AC3E}">
        <p14:creationId xmlns:p14="http://schemas.microsoft.com/office/powerpoint/2010/main" val="2298273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CCFD34BF-766A-4F37-8219-46510F2FB721}"/>
              </a:ext>
            </a:extLst>
          </p:cNvPr>
          <p:cNvSpPr/>
          <p:nvPr/>
        </p:nvSpPr>
        <p:spPr>
          <a:xfrm>
            <a:off x="1166191" y="371061"/>
            <a:ext cx="8150087" cy="7421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" panose="02040604050505020304" pitchFamily="18" charset="0"/>
              </a:rPr>
              <a:t>Objetivo</a:t>
            </a:r>
            <a:r>
              <a:rPr lang="es-C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" panose="02040604050505020304" pitchFamily="18" charset="0"/>
              </a:rPr>
              <a:t>: Analizar información que entrega la tabla    </a:t>
            </a:r>
          </a:p>
          <a:p>
            <a:pPr algn="just"/>
            <a:r>
              <a:rPr lang="es-C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" panose="02040604050505020304" pitchFamily="18" charset="0"/>
              </a:rPr>
              <a:t>                periódica de los elementos químicos.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B0EE103-6496-45FE-A62B-54BF3B6F06C8}"/>
              </a:ext>
            </a:extLst>
          </p:cNvPr>
          <p:cNvSpPr txBox="1"/>
          <p:nvPr/>
        </p:nvSpPr>
        <p:spPr>
          <a:xfrm>
            <a:off x="1258957" y="1934817"/>
            <a:ext cx="8150087" cy="424731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Actividad: (usa texto de 8°)</a:t>
            </a:r>
          </a:p>
          <a:p>
            <a:endParaRPr lang="es-CL" dirty="0"/>
          </a:p>
          <a:p>
            <a:pPr marL="342900" indent="-342900">
              <a:buAutoNum type="arabicPeriod"/>
            </a:pPr>
            <a:r>
              <a:rPr lang="es-CL" dirty="0"/>
              <a:t>Lee página 249 e inicio de la pág. 250      (5 min)</a:t>
            </a:r>
          </a:p>
          <a:p>
            <a:pPr marL="342900" indent="-342900">
              <a:buAutoNum type="arabicPeriod"/>
            </a:pPr>
            <a:r>
              <a:rPr lang="es-CL" dirty="0"/>
              <a:t>Completa ficha de trabajo con información leída de la tabla periódica.</a:t>
            </a:r>
          </a:p>
          <a:p>
            <a:r>
              <a:rPr lang="es-CL" dirty="0"/>
              <a:t>     (trabaja con tu compañero)           (15 min)</a:t>
            </a:r>
          </a:p>
          <a:p>
            <a:r>
              <a:rPr lang="es-CL" dirty="0"/>
              <a:t>3. Usando información de la </a:t>
            </a:r>
            <a:r>
              <a:rPr lang="es-CL" dirty="0" err="1"/>
              <a:t>pág</a:t>
            </a:r>
            <a:r>
              <a:rPr lang="es-CL" dirty="0"/>
              <a:t> 250 completa bosquejo de la tabla periódica  </a:t>
            </a:r>
          </a:p>
          <a:p>
            <a:r>
              <a:rPr lang="es-CL" dirty="0"/>
              <a:t>    con la siguiente información:         (20 min)</a:t>
            </a:r>
          </a:p>
          <a:p>
            <a:endParaRPr lang="es-CL" dirty="0"/>
          </a:p>
          <a:p>
            <a:pPr marL="342900" indent="-342900">
              <a:buFont typeface="+mj-lt"/>
              <a:buAutoNum type="alphaLcPeriod"/>
            </a:pPr>
            <a:r>
              <a:rPr lang="es-CL" dirty="0"/>
              <a:t>Indica de color rojo los periodos.</a:t>
            </a:r>
          </a:p>
          <a:p>
            <a:pPr marL="342900" indent="-342900">
              <a:buFont typeface="+mj-lt"/>
              <a:buAutoNum type="alphaLcPeriod"/>
            </a:pPr>
            <a:r>
              <a:rPr lang="es-CL" dirty="0"/>
              <a:t>Indica de color azul los grupos.</a:t>
            </a:r>
          </a:p>
          <a:p>
            <a:pPr marL="342900" indent="-342900">
              <a:buFont typeface="+mj-lt"/>
              <a:buAutoNum type="alphaLcPeriod"/>
            </a:pPr>
            <a:r>
              <a:rPr lang="es-CL" dirty="0"/>
              <a:t>Pinta de color amarillo los metales.</a:t>
            </a:r>
          </a:p>
          <a:p>
            <a:pPr marL="342900" indent="-342900">
              <a:buFont typeface="+mj-lt"/>
              <a:buAutoNum type="alphaLcPeriod"/>
            </a:pPr>
            <a:r>
              <a:rPr lang="es-CL" dirty="0"/>
              <a:t>Pinta de color verde oscuro los no metales.</a:t>
            </a:r>
          </a:p>
          <a:p>
            <a:pPr marL="342900" indent="-342900">
              <a:buFont typeface="+mj-lt"/>
              <a:buAutoNum type="alphaLcPeriod"/>
            </a:pPr>
            <a:r>
              <a:rPr lang="es-CL" dirty="0"/>
              <a:t>Pinta de color verde claro los metaloides.</a:t>
            </a:r>
          </a:p>
          <a:p>
            <a:pPr marL="342900" indent="-342900">
              <a:buFont typeface="+mj-lt"/>
              <a:buAutoNum type="alphaLcPeriod"/>
            </a:pPr>
            <a:r>
              <a:rPr lang="es-CL" dirty="0"/>
              <a:t>Pinta de morado los gases nobles.</a:t>
            </a:r>
          </a:p>
          <a:p>
            <a:pPr marL="342900" indent="-342900">
              <a:buFont typeface="+mj-lt"/>
              <a:buAutoNum type="alphaLcPeriod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55783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D932D08-E676-4042-9E7A-AFE0F5422836}"/>
              </a:ext>
            </a:extLst>
          </p:cNvPr>
          <p:cNvSpPr txBox="1"/>
          <p:nvPr/>
        </p:nvSpPr>
        <p:spPr>
          <a:xfrm>
            <a:off x="993913" y="848138"/>
            <a:ext cx="894521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3. ¿Qué pasa con los elementos que están en un mismo grupo</a:t>
            </a:r>
            <a:r>
              <a:rPr lang="es-CL"/>
              <a:t>?, ¿y </a:t>
            </a:r>
            <a:r>
              <a:rPr lang="es-CL" dirty="0"/>
              <a:t>con los qué están en  un mismo periodo?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4 Ubica en la tabla periódica los siguientes elementos:  Cu, O, H, Ag, Au, N, Si, Ge, </a:t>
            </a:r>
          </a:p>
          <a:p>
            <a:r>
              <a:rPr lang="es-CL" dirty="0"/>
              <a:t>    Fe, Au, C.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5. Clasifica los elementos anteriores en metales, metaloides y no metales.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6. ¿A qué criterio corresponde esta clasificación de los elementos?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7. De estos elementos, ¿cuáles son los más usados en el área eléctrica y en el área </a:t>
            </a:r>
          </a:p>
          <a:p>
            <a:r>
              <a:rPr lang="es-CL" dirty="0"/>
              <a:t>    metálica?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8. Indica las características de los metales, metaloides y no metales.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556174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278</TotalTime>
  <Words>283</Words>
  <Application>Microsoft Office PowerPoint</Application>
  <PresentationFormat>Panorámica</PresentationFormat>
  <Paragraphs>43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Century</vt:lpstr>
      <vt:lpstr>Trebuchet MS</vt:lpstr>
      <vt:lpstr>Wingdings</vt:lpstr>
      <vt:lpstr>Wingdings 3</vt:lpstr>
      <vt:lpstr>Faceta</vt:lpstr>
      <vt:lpstr>TABLA PERIÓDICA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TABLA PERIÓDICA</dc:title>
  <dc:creator>yuilda hidalgo gutiérrez</dc:creator>
  <cp:lastModifiedBy>yuilda hidalgo gutiérrez</cp:lastModifiedBy>
  <cp:revision>13</cp:revision>
  <dcterms:created xsi:type="dcterms:W3CDTF">2020-03-06T02:40:06Z</dcterms:created>
  <dcterms:modified xsi:type="dcterms:W3CDTF">2020-03-19T05:04:31Z</dcterms:modified>
</cp:coreProperties>
</file>